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50" d="100"/>
          <a:sy n="50" d="100"/>
        </p:scale>
        <p:origin x="451" y="43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90"/>
            <a:ext cx="8220075" cy="994306"/>
          </a:xfrm>
        </p:spPr>
        <p:txBody>
          <a:bodyPr/>
          <a:lstStyle/>
          <a:p>
            <a:r>
              <a:rPr lang="en-GB" altLang="en-US" sz="2400" b="0" dirty="0"/>
              <a:t>Once upon a time lived Goldilocks and The Three Bears.</a:t>
            </a:r>
            <a:endParaRPr lang="en-GB" sz="2400" b="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3" y="2131975"/>
            <a:ext cx="4632385" cy="39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One day, Goldilocks went for a walk in the forest and found a house. She knocked, and when nobody answered, she decided to go inside.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At the table, there were three bowls of porridge. Goldilocks was hungry.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7" b="10177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large bowl. “This porridge is too salty!”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 b="16804"/>
          <a:stretch/>
        </p:blipFill>
        <p:spPr>
          <a:xfrm>
            <a:off x="573655" y="1790945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3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medium sized bowl. “This porridge is too sweet!”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7613"/>
          <a:stretch/>
        </p:blipFill>
        <p:spPr>
          <a:xfrm>
            <a:off x="934329" y="1790944"/>
            <a:ext cx="7265811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small bowl. “This porridge is just right,” she said and she ate it all up.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 b="4312"/>
          <a:stretch/>
        </p:blipFill>
        <p:spPr>
          <a:xfrm>
            <a:off x="1138757" y="1790944"/>
            <a:ext cx="6856955" cy="45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7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felt tired, so she walked into the living room and saw three chairs.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 b="18616"/>
          <a:stretch/>
        </p:blipFill>
        <p:spPr>
          <a:xfrm>
            <a:off x="573655" y="1790944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29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large chair to rest her feet. “This chair is too big!”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4" b="8870"/>
          <a:stretch/>
        </p:blipFill>
        <p:spPr>
          <a:xfrm>
            <a:off x="573655" y="1790943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8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medium sized chair. “This chair is too big, too!”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 b="1538"/>
          <a:stretch/>
        </p:blipFill>
        <p:spPr>
          <a:xfrm>
            <a:off x="573655" y="1790942"/>
            <a:ext cx="7987160" cy="4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63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small chair. “This chair is just right,” she sighed.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37" y="1786884"/>
            <a:ext cx="6244395" cy="44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as Goldilocks settled down into the chair to rest, it broke into pieces!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44" y="1775296"/>
            <a:ext cx="6260781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1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By now, Goldilocks was very tired, so she went upstairs to the bedroom.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75296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36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large bed. “This bed is too hard!”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1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medium sized bed. "This bed is too soft!"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7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small bed. "This bed is just right," she sighed. </a:t>
            </a:r>
            <a:r>
              <a:rPr lang="en-GB" altLang="en-US" sz="2400" b="0"/>
              <a:t>She curled up and fell asleep.</a:t>
            </a:r>
            <a:endParaRPr lang="en-GB" altLang="en-US" sz="24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b="8065"/>
          <a:stretch/>
        </p:blipFill>
        <p:spPr>
          <a:xfrm>
            <a:off x="643305" y="1790945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9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As she was sleeping, The Three Bears came home.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2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6"/>
          <a:stretch/>
        </p:blipFill>
        <p:spPr>
          <a:xfrm>
            <a:off x="664234" y="1790942"/>
            <a:ext cx="7805063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26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05" y="1766138"/>
            <a:ext cx="6295859" cy="445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75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 and it’s all gone!”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4"/>
          <a:stretch/>
        </p:blipFill>
        <p:spPr>
          <a:xfrm>
            <a:off x="613007" y="1790944"/>
            <a:ext cx="7908454" cy="44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3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39" y="1765837"/>
            <a:ext cx="6331789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 b="4906"/>
          <a:stretch/>
        </p:blipFill>
        <p:spPr>
          <a:xfrm>
            <a:off x="612442" y="1765838"/>
            <a:ext cx="7909586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11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 and it’s broken!” cried Baby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7"/>
          <a:stretch/>
        </p:blipFill>
        <p:spPr>
          <a:xfrm>
            <a:off x="612442" y="1790944"/>
            <a:ext cx="7909586" cy="44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6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When they got upstairs to the bedroom, Daddy Bear growled, “Someone’s been sleeping on my bed.”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03" y="1786008"/>
            <a:ext cx="6303263" cy="44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04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on my bed too,” said the Mummy Bear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23" y="1790944"/>
            <a:ext cx="6312024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237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in my bed, and she’s still there!”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2" b="7858"/>
          <a:stretch/>
        </p:blipFill>
        <p:spPr>
          <a:xfrm>
            <a:off x="692467" y="1790944"/>
            <a:ext cx="7749535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91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then Goldilocks woke up and saw The Three Bears. “Help!” she screamed.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15" y="1797228"/>
            <a:ext cx="6303137" cy="44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16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ran down the stairs and into the forest. And she never went back into the woods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18"/>
          <a:stretch/>
        </p:blipFill>
        <p:spPr>
          <a:xfrm>
            <a:off x="660390" y="1790944"/>
            <a:ext cx="7813690" cy="446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11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</TotalTime>
  <Words>466</Words>
  <Application>Microsoft Office PowerPoint</Application>
  <PresentationFormat>On-screen Show (4:3)</PresentationFormat>
  <Paragraphs>27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Twinkl</vt:lpstr>
      <vt:lpstr>Calibri</vt:lpstr>
      <vt:lpstr>Office Theme</vt:lpstr>
      <vt:lpstr>PowerPoint Presentation</vt:lpstr>
      <vt:lpstr>Once upon a time lived Goldilocks and The Three Bears.</vt:lpstr>
      <vt:lpstr>One day, Goldilocks went for a walk in the forest and found a house. She knocked, and when nobody answered, she decided to go inside.</vt:lpstr>
      <vt:lpstr>At the table, there were three bowls of porridge. Goldilocks was hungry.</vt:lpstr>
      <vt:lpstr>She tasted the porridge from the large bowl. “This porridge is too salty!” she said.</vt:lpstr>
      <vt:lpstr>She tasted the porridge from the medium sized bowl. “This porridge is too sweet!” she said.</vt:lpstr>
      <vt:lpstr>She tasted the porridge from the small bowl. “This porridge is just right,” she said and she ate it all up.</vt:lpstr>
      <vt:lpstr>Goldilocks felt tired, so she walked into the living room and saw three chairs.</vt:lpstr>
      <vt:lpstr>She sat in the large chair to rest her feet. “This chair is too big!” she said.</vt:lpstr>
      <vt:lpstr>She sat in the medium sized chair. “This chair is too big, too!” she said.</vt:lpstr>
      <vt:lpstr>She sat in the small chair. “This chair is just right,” she sighed.</vt:lpstr>
      <vt:lpstr>Just as Goldilocks settled down into the chair to rest, it broke into pieces!</vt:lpstr>
      <vt:lpstr>By now, Goldilocks was very tired, so she went upstairs to the bedroom.</vt:lpstr>
      <vt:lpstr>She lay down on the large bed. “This bed is too hard!” she said.</vt:lpstr>
      <vt:lpstr>She lay down on the medium sized bed. "This bed is too soft!" she said.</vt:lpstr>
      <vt:lpstr>She lay down on the small bed. "This bed is just right," she sighed. She curled up and fell asleep.</vt:lpstr>
      <vt:lpstr>As she was sleeping, The Three Bears came home.</vt:lpstr>
      <vt:lpstr>“Someone’s been eating my porridge,” growled  Daddy Bear.</vt:lpstr>
      <vt:lpstr>“Someone’s been eating my porridge,” said  Mummy Bear.</vt:lpstr>
      <vt:lpstr>“Someone’s been eating my porridge and it’s all gone!” cried Baby Bear.</vt:lpstr>
      <vt:lpstr>“Someone’s been sitting in my chair!” growled  Daddy Bear.</vt:lpstr>
      <vt:lpstr>“Someone’s been sitting in my chair!” said  Mummy Bear.</vt:lpstr>
      <vt:lpstr>“Someone’s been sitting in my chair and it’s broken!” cried Baby Bear.</vt:lpstr>
      <vt:lpstr>When they got upstairs to the bedroom, Daddy Bear growled, “Someone’s been sleeping on my bed.”</vt:lpstr>
      <vt:lpstr>“Someone’s been sleeping on my bed too,” said the Mummy Bear</vt:lpstr>
      <vt:lpstr>“Someone’s been sleeping in my bed, and she’s still there!” cried Baby Bear.</vt:lpstr>
      <vt:lpstr>Just then Goldilocks woke up and saw The Three Bears. “Help!” she screamed.</vt:lpstr>
      <vt:lpstr>Goldilocks ran down the stairs and into the forest. And she never went back into the woods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Lucy Scott</cp:lastModifiedBy>
  <cp:revision>9</cp:revision>
  <dcterms:created xsi:type="dcterms:W3CDTF">2019-05-09T09:42:14Z</dcterms:created>
  <dcterms:modified xsi:type="dcterms:W3CDTF">2020-05-15T09:55:26Z</dcterms:modified>
</cp:coreProperties>
</file>