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8" r:id="rId3"/>
    <p:sldId id="264" r:id="rId4"/>
    <p:sldId id="270" r:id="rId5"/>
    <p:sldId id="272" r:id="rId6"/>
    <p:sldId id="267" r:id="rId7"/>
  </p:sldIdLst>
  <p:sldSz cx="9144000" cy="6858000" type="screen4x3"/>
  <p:notesSz cx="6858000" cy="9144000"/>
  <p:embeddedFontLst>
    <p:embeddedFont>
      <p:font typeface="Twinkl" pitchFamily="2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96" y="29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272406"/>
            <a:ext cx="7632700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000" dirty="0"/>
              <a:t>Two little dickie birds </a:t>
            </a:r>
          </a:p>
          <a:p>
            <a:pPr algn="ctr"/>
            <a:r>
              <a:rPr lang="en-GB" sz="3000" dirty="0"/>
              <a:t>sitting on a wall.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A6EE8B-43E7-483E-8FEA-589C82C4A5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183" b="20180"/>
          <a:stretch/>
        </p:blipFill>
        <p:spPr>
          <a:xfrm>
            <a:off x="448574" y="3755547"/>
            <a:ext cx="8246853" cy="2662506"/>
          </a:xfrm>
          <a:prstGeom prst="roundRect">
            <a:avLst>
              <a:gd name="adj" fmla="val 6326"/>
            </a:avLst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896D90-460A-4C86-9B62-37DD999E5A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120" y="2945047"/>
            <a:ext cx="1161445" cy="12422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35F083-BFD3-4C94-B759-CB2D4C8F3B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866" y="2941608"/>
            <a:ext cx="1192598" cy="124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160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619C84BC-3B3F-4203-B251-A9855BB15955}"/>
              </a:ext>
            </a:extLst>
          </p:cNvPr>
          <p:cNvSpPr/>
          <p:nvPr/>
        </p:nvSpPr>
        <p:spPr>
          <a:xfrm>
            <a:off x="4650836" y="2589196"/>
            <a:ext cx="2229618" cy="222961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47A6623-B356-455C-89B4-9EC6D7302979}"/>
              </a:ext>
            </a:extLst>
          </p:cNvPr>
          <p:cNvSpPr/>
          <p:nvPr/>
        </p:nvSpPr>
        <p:spPr>
          <a:xfrm>
            <a:off x="2225038" y="2589196"/>
            <a:ext cx="2229618" cy="222961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1272406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000" dirty="0"/>
              <a:t>One named Peter,</a:t>
            </a:r>
          </a:p>
          <a:p>
            <a:pPr algn="ctr"/>
            <a:r>
              <a:rPr lang="en-GB" sz="3000" dirty="0"/>
              <a:t>one named Paul.</a:t>
            </a:r>
          </a:p>
          <a:p>
            <a:pPr algn="ctr"/>
            <a:endParaRPr lang="en-GB" sz="3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6A2FB87-3108-4153-96E6-CC0F3F2710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183" b="20180"/>
          <a:stretch/>
        </p:blipFill>
        <p:spPr>
          <a:xfrm>
            <a:off x="448574" y="3755547"/>
            <a:ext cx="8246853" cy="2662506"/>
          </a:xfrm>
          <a:prstGeom prst="roundRect">
            <a:avLst>
              <a:gd name="adj" fmla="val 6326"/>
            </a:avLst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F2C651F-3C22-43C8-9E70-9C811DE6CF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120" y="2945047"/>
            <a:ext cx="1161445" cy="12422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369059-341A-4205-9769-EE018A92D0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866" y="2941608"/>
            <a:ext cx="1192598" cy="124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272406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000" dirty="0"/>
              <a:t>Fly away Peter,</a:t>
            </a:r>
          </a:p>
          <a:p>
            <a:pPr algn="ctr"/>
            <a:r>
              <a:rPr lang="en-GB" sz="3000" dirty="0"/>
              <a:t>fly away Paul.</a:t>
            </a:r>
          </a:p>
          <a:p>
            <a:pPr algn="ctr"/>
            <a:endParaRPr lang="en-GB" sz="3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A6EE8B-43E7-483E-8FEA-589C82C4A5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183" b="20180"/>
          <a:stretch/>
        </p:blipFill>
        <p:spPr>
          <a:xfrm>
            <a:off x="448574" y="3755547"/>
            <a:ext cx="8246853" cy="2662506"/>
          </a:xfrm>
          <a:prstGeom prst="roundRect">
            <a:avLst>
              <a:gd name="adj" fmla="val 6326"/>
            </a:avLst>
          </a:prstGeom>
        </p:spPr>
      </p:pic>
      <p:pic>
        <p:nvPicPr>
          <p:cNvPr id="3" name="Peter">
            <a:extLst>
              <a:ext uri="{FF2B5EF4-FFF2-40B4-BE49-F238E27FC236}">
                <a16:creationId xmlns:a16="http://schemas.microsoft.com/office/drawing/2014/main" id="{B39CF1B2-18CD-4E12-8CA2-147C530331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39490" y="2612615"/>
            <a:ext cx="1412687" cy="1263681"/>
          </a:xfrm>
          <a:prstGeom prst="rect">
            <a:avLst/>
          </a:prstGeom>
        </p:spPr>
      </p:pic>
      <p:pic>
        <p:nvPicPr>
          <p:cNvPr id="6" name="Paul">
            <a:extLst>
              <a:ext uri="{FF2B5EF4-FFF2-40B4-BE49-F238E27FC236}">
                <a16:creationId xmlns:a16="http://schemas.microsoft.com/office/drawing/2014/main" id="{49075CF5-29CD-4102-BC5C-DA03EE8086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99354" y="2713430"/>
            <a:ext cx="1412687" cy="126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2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44305 -0.337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53" y="-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50486 -0.2722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272406"/>
            <a:ext cx="7632700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000" dirty="0"/>
              <a:t>Come back Peter,</a:t>
            </a:r>
          </a:p>
          <a:p>
            <a:pPr algn="ctr"/>
            <a:r>
              <a:rPr lang="en-GB" sz="3000" dirty="0"/>
              <a:t>come back Paul.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A6EE8B-43E7-483E-8FEA-589C82C4A5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183" b="20180"/>
          <a:stretch/>
        </p:blipFill>
        <p:spPr>
          <a:xfrm>
            <a:off x="448574" y="3755547"/>
            <a:ext cx="8246853" cy="2662506"/>
          </a:xfrm>
          <a:prstGeom prst="roundRect">
            <a:avLst>
              <a:gd name="adj" fmla="val 6326"/>
            </a:avLst>
          </a:prstGeom>
        </p:spPr>
      </p:pic>
      <p:pic>
        <p:nvPicPr>
          <p:cNvPr id="3" name="Peter flying">
            <a:extLst>
              <a:ext uri="{FF2B5EF4-FFF2-40B4-BE49-F238E27FC236}">
                <a16:creationId xmlns:a16="http://schemas.microsoft.com/office/drawing/2014/main" id="{B39CF1B2-18CD-4E12-8CA2-147C530331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4636" y="120222"/>
            <a:ext cx="1577356" cy="1410982"/>
          </a:xfrm>
          <a:prstGeom prst="rect">
            <a:avLst/>
          </a:prstGeom>
        </p:spPr>
      </p:pic>
      <p:pic>
        <p:nvPicPr>
          <p:cNvPr id="7" name="Paul flying">
            <a:extLst>
              <a:ext uri="{FF2B5EF4-FFF2-40B4-BE49-F238E27FC236}">
                <a16:creationId xmlns:a16="http://schemas.microsoft.com/office/drawing/2014/main" id="{9F3A70EA-37C3-4324-96A4-FEA35D0D3A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442" y="120222"/>
            <a:ext cx="1440915" cy="128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3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49 -3.7037E-7 L 0.49983 0.388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7" y="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4491 L -0.54132 0.377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78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</TotalTime>
  <Words>33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Lucy Swift</cp:lastModifiedBy>
  <cp:revision>4</cp:revision>
  <dcterms:created xsi:type="dcterms:W3CDTF">2019-11-13T12:07:35Z</dcterms:created>
  <dcterms:modified xsi:type="dcterms:W3CDTF">2019-11-13T13:23:10Z</dcterms:modified>
</cp:coreProperties>
</file>