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67" r:id="rId2"/>
    <p:sldId id="273" r:id="rId3"/>
    <p:sldId id="274" r:id="rId4"/>
    <p:sldId id="275" r:id="rId5"/>
    <p:sldId id="276" r:id="rId6"/>
    <p:sldId id="277" r:id="rId7"/>
    <p:sldId id="278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itchFamily="2" charset="0"/>
      <p:regular r:id="rId15"/>
      <p:bold r:id="rId1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B1E3"/>
    <a:srgbClr val="87BD31"/>
    <a:srgbClr val="FFFFFF"/>
    <a:srgbClr val="1C1C1C"/>
    <a:srgbClr val="DE1E5A"/>
    <a:srgbClr val="18A0DB"/>
    <a:srgbClr val="BC0105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452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68CB13E-E129-43D3-B131-EC14351B34F2}" type="datetimeFigureOut">
              <a:rPr lang="en-GB"/>
              <a:pPr>
                <a:defRPr/>
              </a:pPr>
              <a:t>13/11/2019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2575CC7-5F17-480E-865C-C1B67680F5E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9376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86881D9-C8F0-41DD-ABFE-630CDEF104C4}" type="datetimeFigureOut">
              <a:rPr lang="en-GB"/>
              <a:pPr>
                <a:defRPr/>
              </a:pPr>
              <a:t>13/11/2019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7DAA061-0CAF-4DFD-8F95-73E651E4C6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4113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1537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F1B21739-DBC1-48E9-819E-EA04799D961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4427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6FFD24D8-7E64-4755-A50F-0FD9FE1D16A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5447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010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7719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2" r:id="rId4"/>
    <p:sldLayoutId id="2147483676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675" y="2117725"/>
            <a:ext cx="3903663" cy="349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0F91C4C-8D35-4F6C-B04D-EEBC24BFF54D}"/>
              </a:ext>
            </a:extLst>
          </p:cNvPr>
          <p:cNvSpPr/>
          <p:nvPr/>
        </p:nvSpPr>
        <p:spPr>
          <a:xfrm>
            <a:off x="439738" y="771525"/>
            <a:ext cx="8272462" cy="944563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EDC06C07-4935-4157-857A-D8B875E2261E}"/>
              </a:ext>
            </a:extLst>
          </p:cNvPr>
          <p:cNvSpPr/>
          <p:nvPr/>
        </p:nvSpPr>
        <p:spPr>
          <a:xfrm>
            <a:off x="449263" y="873125"/>
            <a:ext cx="8245475" cy="7112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/>
              <a:t>Baa </a:t>
            </a:r>
            <a:r>
              <a:rPr lang="en-GB" sz="3200" b="1" dirty="0" err="1"/>
              <a:t>baa</a:t>
            </a:r>
            <a:r>
              <a:rPr lang="en-GB" sz="3200" b="1" dirty="0"/>
              <a:t> black sheep, have you any wool?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203450"/>
            <a:ext cx="3473450" cy="310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900" y="2992438"/>
            <a:ext cx="2930525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A502C79-BEAC-408F-A2BC-223483BBDF5F}"/>
              </a:ext>
            </a:extLst>
          </p:cNvPr>
          <p:cNvSpPr/>
          <p:nvPr/>
        </p:nvSpPr>
        <p:spPr>
          <a:xfrm>
            <a:off x="439738" y="771525"/>
            <a:ext cx="8272462" cy="944563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95A4C416-BEE6-4DE1-AFBB-6DFB8205A428}"/>
              </a:ext>
            </a:extLst>
          </p:cNvPr>
          <p:cNvSpPr/>
          <p:nvPr/>
        </p:nvSpPr>
        <p:spPr>
          <a:xfrm>
            <a:off x="449263" y="873125"/>
            <a:ext cx="8245475" cy="7112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/>
              <a:t>“Yes sir, yes sir, three bags full!”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9EC55A53-F18C-400D-BC4A-0EF5A2B13C33}"/>
              </a:ext>
            </a:extLst>
          </p:cNvPr>
          <p:cNvSpPr/>
          <p:nvPr/>
        </p:nvSpPr>
        <p:spPr>
          <a:xfrm>
            <a:off x="439738" y="771525"/>
            <a:ext cx="8272462" cy="944563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15A0EA8-2A1F-4C20-B114-2AA5E48291E3}"/>
              </a:ext>
            </a:extLst>
          </p:cNvPr>
          <p:cNvSpPr/>
          <p:nvPr/>
        </p:nvSpPr>
        <p:spPr>
          <a:xfrm>
            <a:off x="449263" y="873125"/>
            <a:ext cx="8245475" cy="7112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/>
              <a:t>One for the master…</a:t>
            </a:r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350" y="1797050"/>
            <a:ext cx="1533525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1536700" cy="257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9EC55A53-F18C-400D-BC4A-0EF5A2B13C33}"/>
              </a:ext>
            </a:extLst>
          </p:cNvPr>
          <p:cNvSpPr/>
          <p:nvPr/>
        </p:nvSpPr>
        <p:spPr>
          <a:xfrm>
            <a:off x="439738" y="771525"/>
            <a:ext cx="8272462" cy="944563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15A0EA8-2A1F-4C20-B114-2AA5E48291E3}"/>
              </a:ext>
            </a:extLst>
          </p:cNvPr>
          <p:cNvSpPr/>
          <p:nvPr/>
        </p:nvSpPr>
        <p:spPr>
          <a:xfrm>
            <a:off x="449263" y="873125"/>
            <a:ext cx="8245475" cy="7112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/>
              <a:t>One for the Dame…</a:t>
            </a:r>
          </a:p>
        </p:txBody>
      </p:sp>
      <p:pic>
        <p:nvPicPr>
          <p:cNvPr id="1126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1536700" cy="257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975" y="1906588"/>
            <a:ext cx="1843088" cy="407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9EC55A53-F18C-400D-BC4A-0EF5A2B13C33}"/>
              </a:ext>
            </a:extLst>
          </p:cNvPr>
          <p:cNvSpPr/>
          <p:nvPr/>
        </p:nvSpPr>
        <p:spPr>
          <a:xfrm>
            <a:off x="439738" y="771525"/>
            <a:ext cx="8272462" cy="944563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15A0EA8-2A1F-4C20-B114-2AA5E48291E3}"/>
              </a:ext>
            </a:extLst>
          </p:cNvPr>
          <p:cNvSpPr/>
          <p:nvPr/>
        </p:nvSpPr>
        <p:spPr>
          <a:xfrm>
            <a:off x="449263" y="919163"/>
            <a:ext cx="8245475" cy="619125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/>
              <a:t>And one for the little boy who lives down the lane.</a:t>
            </a:r>
          </a:p>
        </p:txBody>
      </p:sp>
      <p:pic>
        <p:nvPicPr>
          <p:cNvPr id="12292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1536700" cy="257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513" y="2717800"/>
            <a:ext cx="1279525" cy="322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31</TotalTime>
  <Words>43</Words>
  <Application>Microsoft Office PowerPoint</Application>
  <PresentationFormat>On-screen Show (4:3)</PresentationFormat>
  <Paragraphs>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Emma Canlin</dc:creator>
  <cp:lastModifiedBy>Shantal Paley</cp:lastModifiedBy>
  <cp:revision>3</cp:revision>
  <dcterms:created xsi:type="dcterms:W3CDTF">2018-12-13T14:41:58Z</dcterms:created>
  <dcterms:modified xsi:type="dcterms:W3CDTF">2019-11-13T14:26:36Z</dcterms:modified>
</cp:coreProperties>
</file>